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CE948-57F0-4FCD-79B1-A86DAC841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D5FCCA-9EFC-B540-A56F-E1A65042D7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03C33-D76C-784F-340A-8D129CBDC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182F55-A2EA-E152-E61E-04A2FE46A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38E0A0-2BE7-7E26-B69C-5BBC3333F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695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1587A-19D6-4DF4-DD2A-41181CA9F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FC57F5-B3E2-624B-4279-1F19964BCA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055C18-B1A8-B67B-D2AA-F61302B5C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4EBB5-C59E-B90C-FAEC-04FA7F420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2FF7-7218-3DA5-2669-66DDC6791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008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D93403-043A-46F0-BB02-422E3E78C5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3D7C5C-2302-0BED-0600-3E92386E5A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8407D6-F9DA-BA68-DD0F-6C74C2B9E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560A74-38CF-09BB-0B8C-2A170A266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50BF44-C49B-7AF7-1236-DF84C7B96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09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3136-3440-F23C-7948-F02AB8774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910FF-AD7C-857E-A57D-9D64CE53B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56FBB-9E88-AA42-30EB-81F0213E9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26A00-0C4F-8CD2-9168-FA12F796C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CEE38-FD6F-ED41-3298-9E4B7FAE5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52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D72F6-69D1-8B01-0F67-64CE19FCB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70113-C835-FF38-F021-6CD830F9A8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BDFB8-9FCC-8BD9-0B42-A15EFB28C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CBCDAE-CA9F-75E6-5B68-1A4E468AD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4C191-E8CE-4F37-5765-CF32FC653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852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B5F4C-8B17-5567-606B-A9440CF49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95080-F73F-5EB2-5612-4E8B113B2A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D06DEE-336D-8C49-D9F3-58701D3DB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73E6A1-BC41-4178-F9FE-E5D02834B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3E1B93-D4F4-33DF-D0EE-0A0F05598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C14CEE-2B44-CC85-549E-0B1076AB2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2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AE66B-66CA-98B6-75A7-2D50D598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B319E-D819-A3B6-907C-2D80786461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D276F-A1D9-993B-CB18-36A09BBDBA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12C5E0-50D1-534F-EC89-D868E25EB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F8CEFA-451A-E12D-C7FE-BF2302CC8B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EF7E27-2473-D9C4-5AF9-6A863F57C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08D789-085E-8024-A0F5-97C5F4881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4C5EA0-1BE2-0D6A-F66B-2CDF463BF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69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796ABA-BBBC-2B69-AB98-1FF17BEC4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97BC1C-9D71-3B01-7533-0F63EDFB8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D775F3-60EC-5704-C194-5241F954A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5B0DA8-9132-3B11-5021-78ED325F6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029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295703-65B5-A6D3-B9C0-B5E9480E4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239155-8AB2-7547-A99C-1F2AADBA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D61F44-F6C7-F6E3-8738-7D131074F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236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ED758-2478-81D8-8AA8-688AF2C6E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25EB4-7A2A-F83C-DDD1-90E084D88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6F683B-7796-7E7B-21C3-1B82AC2033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6E72A-F37B-F7A6-FFF4-29475BB65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BAE16B-F1EB-A483-0F92-4010569A4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A6F09-BF5E-B67F-43A0-FED07336D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776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C8972-35D4-9438-312D-FAAC449FC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34C080-6E70-D2D9-3F60-D787103618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E6D121-7298-7390-C1F0-36243D37D1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11B66A-D9B3-0EEA-9D24-2C1ED4C6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CBC96D-D4B1-E589-A550-D510A3715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125CFC-8A9D-3B2E-7164-FECD2BF66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08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2CD80B-F379-0F69-4388-CB8C6E16E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4D40B9-62B6-AA2D-BE83-91BAC23F5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6ED06-D903-5027-F013-DDE819CB5D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CB2F39-59F9-4588-B67B-7F062B49FCBB}" type="datetimeFigureOut">
              <a:rPr lang="en-US" smtClean="0"/>
              <a:t>10/9/2022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7E6A5-84DD-8F25-586F-AC1CEC6D0C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131D9-61D1-483B-2A60-46FC700FA2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F2D7A-3A85-450B-B2FD-DAEB41DF5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22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6C19-7BDD-A4EE-1E59-D1F3072664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K8S Demo – Mongo</a:t>
            </a:r>
          </a:p>
        </p:txBody>
      </p:sp>
    </p:spTree>
    <p:extLst>
      <p:ext uri="{BB962C8B-B14F-4D97-AF65-F5344CB8AC3E}">
        <p14:creationId xmlns:p14="http://schemas.microsoft.com/office/powerpoint/2010/main" val="2518497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17314C56-F813-F299-FB10-0058FF36FB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635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5000A6B0-758D-CE33-A31F-A1F0C1CFB2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06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3656D784-8331-1CEB-3B80-CE9946A0B6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092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1C7045D3-AA4C-72F6-E36A-630A7F0A7E2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941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Diagram&#10;&#10;Description automatically generated with low confidence">
            <a:extLst>
              <a:ext uri="{FF2B5EF4-FFF2-40B4-BE49-F238E27FC236}">
                <a16:creationId xmlns:a16="http://schemas.microsoft.com/office/drawing/2014/main" id="{845FF246-B2ED-ABAE-2EA0-F741080F8C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913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34CF286A-983B-9F2B-55B9-C7CD9FC4CF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9019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9BE7F1D-6034-393D-1464-B816FFBD4D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760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&#10;&#10;Description automatically generated">
            <a:extLst>
              <a:ext uri="{FF2B5EF4-FFF2-40B4-BE49-F238E27FC236}">
                <a16:creationId xmlns:a16="http://schemas.microsoft.com/office/drawing/2014/main" id="{32048605-4789-935E-756E-54E729D641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2082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92174F3-AD6D-7281-2E3D-83D4820498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137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E58560DF-81CD-D741-A614-15FD11B91C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894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004E1AB8-470B-B8C0-0841-F3B9D629D0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26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3471D7E4-FDF2-8596-0776-8195ED69AD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064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F74C4FB-694D-2679-CE56-3062C20A2D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69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40E17DC-D755-7CA1-18CC-FBC6E80C0B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2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C93ED23B-73FB-C26F-A8FA-1A3011CD48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5771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Widescreen</PresentationFormat>
  <Paragraphs>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K8S Demo – Mongo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K8S Demo – Mongo</dc:title>
  <dc:creator>Narayana Chebolu</dc:creator>
  <cp:lastModifiedBy>Narayana Chebolu</cp:lastModifiedBy>
  <cp:revision>1</cp:revision>
  <dcterms:created xsi:type="dcterms:W3CDTF">2022-10-09T18:01:18Z</dcterms:created>
  <dcterms:modified xsi:type="dcterms:W3CDTF">2022-10-09T18:08:38Z</dcterms:modified>
</cp:coreProperties>
</file>

<file path=docProps/thumbnail.jpeg>
</file>